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5E35BA-38B0-41A2-8704-0BF68E9618DB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CDA93D-160D-4E77-B8EA-D4066A45CE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/>
              <a:t>Родительская конференция 03.12.2019 года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56625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6632"/>
            <a:ext cx="8352927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9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560841" cy="603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13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71463"/>
            <a:ext cx="8352929" cy="63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79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332656"/>
            <a:ext cx="8352929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1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09550"/>
            <a:ext cx="8568952" cy="643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81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8" y="1052736"/>
            <a:ext cx="792088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5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1450"/>
            <a:ext cx="8352929" cy="651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5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</TotalTime>
  <Words>4</Words>
  <PresentationFormat>Экран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Родительская конференция 03.12.2019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2019-12-03T09:53:59Z</dcterms:created>
  <dcterms:modified xsi:type="dcterms:W3CDTF">2019-12-04T06:11:54Z</dcterms:modified>
</cp:coreProperties>
</file>